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dyn Paul Lewis" initials="JPL" lastIdx="6" clrIdx="0">
    <p:extLst>
      <p:ext uri="{19B8F6BF-5375-455C-9EA6-DF929625EA0E}">
        <p15:presenceInfo xmlns:p15="http://schemas.microsoft.com/office/powerpoint/2012/main" userId="S::lewisjp1@s.dcsdk12.org::2b647828-089e-440f-9a2d-c697ef3de5db" providerId="AD"/>
      </p:ext>
    </p:extLst>
  </p:cmAuthor>
  <p:cmAuthor id="2" name="Amber M Roth" initials="AMR" lastIdx="12" clrIdx="1">
    <p:extLst>
      <p:ext uri="{19B8F6BF-5375-455C-9EA6-DF929625EA0E}">
        <p15:presenceInfo xmlns:p15="http://schemas.microsoft.com/office/powerpoint/2012/main" userId="Amber M Roth" providerId="None"/>
      </p:ext>
    </p:extLst>
  </p:cmAuthor>
  <p:cmAuthor id="3" name="Erik" initials="E" lastIdx="5" clrIdx="2">
    <p:extLst>
      <p:ext uri="{19B8F6BF-5375-455C-9EA6-DF929625EA0E}">
        <p15:presenceInfo xmlns:p15="http://schemas.microsoft.com/office/powerpoint/2012/main" userId="68ba8fcec572d08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3B0478-9611-4D30-B13B-73C30471339E}" v="1" dt="2022-12-10T15:44:24.7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49" autoAdjust="0"/>
    <p:restoredTop sz="94660"/>
  </p:normalViewPr>
  <p:slideViewPr>
    <p:cSldViewPr snapToGrid="0">
      <p:cViewPr varScale="1">
        <p:scale>
          <a:sx n="17" d="100"/>
          <a:sy n="17" d="100"/>
        </p:scale>
        <p:origin x="254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am Berigan" userId="1a8d56fc-de3a-4c9a-bb6e-0d52f35feb29" providerId="ADAL" clId="{EC3B0478-9611-4D30-B13B-73C30471339E}"/>
    <pc:docChg chg="undo custSel modSld">
      <pc:chgData name="Liam Berigan" userId="1a8d56fc-de3a-4c9a-bb6e-0d52f35feb29" providerId="ADAL" clId="{EC3B0478-9611-4D30-B13B-73C30471339E}" dt="2022-12-10T15:55:09.843" v="171" actId="478"/>
      <pc:docMkLst>
        <pc:docMk/>
      </pc:docMkLst>
      <pc:sldChg chg="addSp delSp modSp mod">
        <pc:chgData name="Liam Berigan" userId="1a8d56fc-de3a-4c9a-bb6e-0d52f35feb29" providerId="ADAL" clId="{EC3B0478-9611-4D30-B13B-73C30471339E}" dt="2022-12-10T15:55:09.843" v="171" actId="478"/>
        <pc:sldMkLst>
          <pc:docMk/>
          <pc:sldMk cId="656132582" sldId="256"/>
        </pc:sldMkLst>
        <pc:spChg chg="mod">
          <ac:chgData name="Liam Berigan" userId="1a8d56fc-de3a-4c9a-bb6e-0d52f35feb29" providerId="ADAL" clId="{EC3B0478-9611-4D30-B13B-73C30471339E}" dt="2022-12-10T15:46:46.003" v="144" actId="1037"/>
          <ac:spMkLst>
            <pc:docMk/>
            <pc:sldMk cId="656132582" sldId="256"/>
            <ac:spMk id="87" creationId="{4FCF16BE-87E3-48BC-94C7-A1B25775564E}"/>
          </ac:spMkLst>
        </pc:spChg>
        <pc:spChg chg="mod">
          <ac:chgData name="Liam Berigan" userId="1a8d56fc-de3a-4c9a-bb6e-0d52f35feb29" providerId="ADAL" clId="{EC3B0478-9611-4D30-B13B-73C30471339E}" dt="2022-12-10T15:46:46.003" v="144" actId="1037"/>
          <ac:spMkLst>
            <pc:docMk/>
            <pc:sldMk cId="656132582" sldId="256"/>
            <ac:spMk id="105" creationId="{2D6A5787-A3D6-43C1-8AC4-84440FD52C88}"/>
          </ac:spMkLst>
        </pc:spChg>
        <pc:spChg chg="mod">
          <ac:chgData name="Liam Berigan" userId="1a8d56fc-de3a-4c9a-bb6e-0d52f35feb29" providerId="ADAL" clId="{EC3B0478-9611-4D30-B13B-73C30471339E}" dt="2022-12-10T15:48:22.866" v="151" actId="207"/>
          <ac:spMkLst>
            <pc:docMk/>
            <pc:sldMk cId="656132582" sldId="256"/>
            <ac:spMk id="106" creationId="{D2A36883-1B36-4D5B-B32B-472AE87012DD}"/>
          </ac:spMkLst>
        </pc:spChg>
        <pc:spChg chg="mod">
          <ac:chgData name="Liam Berigan" userId="1a8d56fc-de3a-4c9a-bb6e-0d52f35feb29" providerId="ADAL" clId="{EC3B0478-9611-4D30-B13B-73C30471339E}" dt="2022-12-10T15:47:53.084" v="147" actId="207"/>
          <ac:spMkLst>
            <pc:docMk/>
            <pc:sldMk cId="656132582" sldId="256"/>
            <ac:spMk id="107" creationId="{28555E99-D6DA-4BBC-BC6D-ED5D22058EEC}"/>
          </ac:spMkLst>
        </pc:spChg>
        <pc:spChg chg="mod">
          <ac:chgData name="Liam Berigan" userId="1a8d56fc-de3a-4c9a-bb6e-0d52f35feb29" providerId="ADAL" clId="{EC3B0478-9611-4D30-B13B-73C30471339E}" dt="2022-12-10T15:46:46.003" v="144" actId="1037"/>
          <ac:spMkLst>
            <pc:docMk/>
            <pc:sldMk cId="656132582" sldId="256"/>
            <ac:spMk id="108" creationId="{48B4716E-E853-4680-994F-C23180BC24B7}"/>
          </ac:spMkLst>
        </pc:spChg>
        <pc:spChg chg="del mod">
          <ac:chgData name="Liam Berigan" userId="1a8d56fc-de3a-4c9a-bb6e-0d52f35feb29" providerId="ADAL" clId="{EC3B0478-9611-4D30-B13B-73C30471339E}" dt="2022-12-10T15:46:26.886" v="124" actId="478"/>
          <ac:spMkLst>
            <pc:docMk/>
            <pc:sldMk cId="656132582" sldId="256"/>
            <ac:spMk id="109" creationId="{F9616618-1D61-4A07-8144-E5833BE66B39}"/>
          </ac:spMkLst>
        </pc:spChg>
        <pc:spChg chg="mod">
          <ac:chgData name="Liam Berigan" userId="1a8d56fc-de3a-4c9a-bb6e-0d52f35feb29" providerId="ADAL" clId="{EC3B0478-9611-4D30-B13B-73C30471339E}" dt="2022-12-10T15:48:26.990" v="152" actId="207"/>
          <ac:spMkLst>
            <pc:docMk/>
            <pc:sldMk cId="656132582" sldId="256"/>
            <ac:spMk id="115" creationId="{7FD3FDD4-6156-4991-BB17-4761475EA845}"/>
          </ac:spMkLst>
        </pc:spChg>
        <pc:spChg chg="mod">
          <ac:chgData name="Liam Berigan" userId="1a8d56fc-de3a-4c9a-bb6e-0d52f35feb29" providerId="ADAL" clId="{EC3B0478-9611-4D30-B13B-73C30471339E}" dt="2022-12-10T15:48:30.231" v="153" actId="207"/>
          <ac:spMkLst>
            <pc:docMk/>
            <pc:sldMk cId="656132582" sldId="256"/>
            <ac:spMk id="116" creationId="{60D92223-BD1A-4293-9E3C-2C8B770BFBFD}"/>
          </ac:spMkLst>
        </pc:spChg>
        <pc:spChg chg="mod">
          <ac:chgData name="Liam Berigan" userId="1a8d56fc-de3a-4c9a-bb6e-0d52f35feb29" providerId="ADAL" clId="{EC3B0478-9611-4D30-B13B-73C30471339E}" dt="2022-12-10T15:48:33.265" v="154" actId="207"/>
          <ac:spMkLst>
            <pc:docMk/>
            <pc:sldMk cId="656132582" sldId="256"/>
            <ac:spMk id="117" creationId="{F3A2D9FE-1BDB-49EA-A73E-94F90665A84B}"/>
          </ac:spMkLst>
        </pc:spChg>
        <pc:spChg chg="mod">
          <ac:chgData name="Liam Berigan" userId="1a8d56fc-de3a-4c9a-bb6e-0d52f35feb29" providerId="ADAL" clId="{EC3B0478-9611-4D30-B13B-73C30471339E}" dt="2022-12-10T15:47:38.518" v="145" actId="207"/>
          <ac:spMkLst>
            <pc:docMk/>
            <pc:sldMk cId="656132582" sldId="256"/>
            <ac:spMk id="118" creationId="{7B87B473-6930-4C62-A490-C50D7C2E9BCF}"/>
          </ac:spMkLst>
        </pc:spChg>
        <pc:spChg chg="mod">
          <ac:chgData name="Liam Berigan" userId="1a8d56fc-de3a-4c9a-bb6e-0d52f35feb29" providerId="ADAL" clId="{EC3B0478-9611-4D30-B13B-73C30471339E}" dt="2022-12-10T15:48:02.562" v="148" actId="207"/>
          <ac:spMkLst>
            <pc:docMk/>
            <pc:sldMk cId="656132582" sldId="256"/>
            <ac:spMk id="119" creationId="{DEECDAE1-E7A9-4EDE-BCB7-17FABC66CDF4}"/>
          </ac:spMkLst>
        </pc:spChg>
        <pc:spChg chg="mod">
          <ac:chgData name="Liam Berigan" userId="1a8d56fc-de3a-4c9a-bb6e-0d52f35feb29" providerId="ADAL" clId="{EC3B0478-9611-4D30-B13B-73C30471339E}" dt="2022-12-10T15:48:06.223" v="149" actId="207"/>
          <ac:spMkLst>
            <pc:docMk/>
            <pc:sldMk cId="656132582" sldId="256"/>
            <ac:spMk id="120" creationId="{2DEF9498-4072-4706-B6C8-62CD0FE52243}"/>
          </ac:spMkLst>
        </pc:spChg>
        <pc:spChg chg="mod">
          <ac:chgData name="Liam Berigan" userId="1a8d56fc-de3a-4c9a-bb6e-0d52f35feb29" providerId="ADAL" clId="{EC3B0478-9611-4D30-B13B-73C30471339E}" dt="2022-12-10T15:48:10.316" v="150" actId="207"/>
          <ac:spMkLst>
            <pc:docMk/>
            <pc:sldMk cId="656132582" sldId="256"/>
            <ac:spMk id="121" creationId="{55277F4D-5C1D-4816-81D3-685123EFED29}"/>
          </ac:spMkLst>
        </pc:spChg>
        <pc:spChg chg="mod">
          <ac:chgData name="Liam Berigan" userId="1a8d56fc-de3a-4c9a-bb6e-0d52f35feb29" providerId="ADAL" clId="{EC3B0478-9611-4D30-B13B-73C30471339E}" dt="2022-12-10T15:47:49.944" v="146" actId="207"/>
          <ac:spMkLst>
            <pc:docMk/>
            <pc:sldMk cId="656132582" sldId="256"/>
            <ac:spMk id="122" creationId="{BF552548-150B-455A-AF21-8E4833D82BF6}"/>
          </ac:spMkLst>
        </pc:spChg>
        <pc:picChg chg="mod">
          <ac:chgData name="Liam Berigan" userId="1a8d56fc-de3a-4c9a-bb6e-0d52f35feb29" providerId="ADAL" clId="{EC3B0478-9611-4D30-B13B-73C30471339E}" dt="2022-12-10T15:46:46.003" v="144" actId="1037"/>
          <ac:picMkLst>
            <pc:docMk/>
            <pc:sldMk cId="656132582" sldId="256"/>
            <ac:picMk id="65" creationId="{DA91FB2D-4D0C-B9EE-C2D5-3DFDD006016B}"/>
          </ac:picMkLst>
        </pc:picChg>
        <pc:picChg chg="mod">
          <ac:chgData name="Liam Berigan" userId="1a8d56fc-de3a-4c9a-bb6e-0d52f35feb29" providerId="ADAL" clId="{EC3B0478-9611-4D30-B13B-73C30471339E}" dt="2022-12-10T15:46:46.003" v="144" actId="1037"/>
          <ac:picMkLst>
            <pc:docMk/>
            <pc:sldMk cId="656132582" sldId="256"/>
            <ac:picMk id="67" creationId="{683C7307-9590-76F2-4196-1096A38BF4CC}"/>
          </ac:picMkLst>
        </pc:picChg>
        <pc:picChg chg="mod">
          <ac:chgData name="Liam Berigan" userId="1a8d56fc-de3a-4c9a-bb6e-0d52f35feb29" providerId="ADAL" clId="{EC3B0478-9611-4D30-B13B-73C30471339E}" dt="2022-12-10T15:46:46.003" v="144" actId="1037"/>
          <ac:picMkLst>
            <pc:docMk/>
            <pc:sldMk cId="656132582" sldId="256"/>
            <ac:picMk id="88" creationId="{8C11B804-8CD7-404D-A134-7027BAA9213A}"/>
          </ac:picMkLst>
        </pc:picChg>
        <pc:cxnChg chg="add del mod">
          <ac:chgData name="Liam Berigan" userId="1a8d56fc-de3a-4c9a-bb6e-0d52f35feb29" providerId="ADAL" clId="{EC3B0478-9611-4D30-B13B-73C30471339E}" dt="2022-12-10T15:55:04.191" v="170" actId="478"/>
          <ac:cxnSpMkLst>
            <pc:docMk/>
            <pc:sldMk cId="656132582" sldId="256"/>
            <ac:cxnSpMk id="3" creationId="{B826915C-914A-DA97-41FF-3DC321CFC486}"/>
          </ac:cxnSpMkLst>
        </pc:cxnChg>
        <pc:cxnChg chg="add mod">
          <ac:chgData name="Liam Berigan" userId="1a8d56fc-de3a-4c9a-bb6e-0d52f35feb29" providerId="ADAL" clId="{EC3B0478-9611-4D30-B13B-73C30471339E}" dt="2022-12-10T15:46:46.003" v="144" actId="1037"/>
          <ac:cxnSpMkLst>
            <pc:docMk/>
            <pc:sldMk cId="656132582" sldId="256"/>
            <ac:cxnSpMk id="10" creationId="{E383704F-1015-55EE-B249-1EDB314058FB}"/>
          </ac:cxnSpMkLst>
        </pc:cxnChg>
        <pc:cxnChg chg="add del mod">
          <ac:chgData name="Liam Berigan" userId="1a8d56fc-de3a-4c9a-bb6e-0d52f35feb29" providerId="ADAL" clId="{EC3B0478-9611-4D30-B13B-73C30471339E}" dt="2022-12-10T15:55:09.843" v="171" actId="478"/>
          <ac:cxnSpMkLst>
            <pc:docMk/>
            <pc:sldMk cId="656132582" sldId="256"/>
            <ac:cxnSpMk id="12" creationId="{6353E010-C7B6-6297-06F1-E39CBD78A4B3}"/>
          </ac:cxnSpMkLst>
        </pc:cxnChg>
        <pc:cxnChg chg="del">
          <ac:chgData name="Liam Berigan" userId="1a8d56fc-de3a-4c9a-bb6e-0d52f35feb29" providerId="ADAL" clId="{EC3B0478-9611-4D30-B13B-73C30471339E}" dt="2022-12-10T15:41:13.108" v="0" actId="478"/>
          <ac:cxnSpMkLst>
            <pc:docMk/>
            <pc:sldMk cId="656132582" sldId="256"/>
            <ac:cxnSpMk id="89" creationId="{B1DD308A-350F-4BDD-9FC0-BC692B30E0D8}"/>
          </ac:cxnSpMkLst>
        </pc:cxnChg>
        <pc:cxnChg chg="mod">
          <ac:chgData name="Liam Berigan" userId="1a8d56fc-de3a-4c9a-bb6e-0d52f35feb29" providerId="ADAL" clId="{EC3B0478-9611-4D30-B13B-73C30471339E}" dt="2022-12-10T15:46:46.003" v="144" actId="1037"/>
          <ac:cxnSpMkLst>
            <pc:docMk/>
            <pc:sldMk cId="656132582" sldId="256"/>
            <ac:cxnSpMk id="92" creationId="{3A8D07A4-E4E3-4926-9680-E5A23D738EAB}"/>
          </ac:cxnSpMkLst>
        </pc:cxnChg>
        <pc:cxnChg chg="del mod">
          <ac:chgData name="Liam Berigan" userId="1a8d56fc-de3a-4c9a-bb6e-0d52f35feb29" providerId="ADAL" clId="{EC3B0478-9611-4D30-B13B-73C30471339E}" dt="2022-12-10T15:44:03.340" v="20" actId="478"/>
          <ac:cxnSpMkLst>
            <pc:docMk/>
            <pc:sldMk cId="656132582" sldId="256"/>
            <ac:cxnSpMk id="94" creationId="{D0554ACF-0393-4796-BD47-2722CFBBEE91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40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04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11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82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48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20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400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872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0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383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61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C20C0-F659-4CAA-9BD9-69350661D4B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03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2A7FB7-823A-0481-028A-A06D2E951A54}"/>
              </a:ext>
            </a:extLst>
          </p:cNvPr>
          <p:cNvCxnSpPr>
            <a:cxnSpLocks/>
          </p:cNvCxnSpPr>
          <p:nvPr/>
        </p:nvCxnSpPr>
        <p:spPr>
          <a:xfrm>
            <a:off x="3057851" y="1908191"/>
            <a:ext cx="0" cy="18445569"/>
          </a:xfrm>
          <a:prstGeom prst="straightConnector1">
            <a:avLst/>
          </a:prstGeom>
          <a:ln w="1905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Picture 64" descr="Map&#10;&#10;Description automatically generated">
            <a:extLst>
              <a:ext uri="{FF2B5EF4-FFF2-40B4-BE49-F238E27FC236}">
                <a16:creationId xmlns:a16="http://schemas.microsoft.com/office/drawing/2014/main" id="{DA91FB2D-4D0C-B9EE-C2D5-3DFDD0060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9876" y="12895798"/>
            <a:ext cx="5186428" cy="452298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7" name="Picture 66" descr="Map&#10;&#10;Description automatically generated">
            <a:extLst>
              <a:ext uri="{FF2B5EF4-FFF2-40B4-BE49-F238E27FC236}">
                <a16:creationId xmlns:a16="http://schemas.microsoft.com/office/drawing/2014/main" id="{683C7307-9590-76F2-4196-1096A38BF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3532" y="12891297"/>
            <a:ext cx="5181162" cy="448086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102464AB-0012-4682-9AD2-BFE9BAE516D2}"/>
              </a:ext>
            </a:extLst>
          </p:cNvPr>
          <p:cNvSpPr/>
          <p:nvPr/>
        </p:nvSpPr>
        <p:spPr>
          <a:xfrm>
            <a:off x="2648923" y="18266322"/>
            <a:ext cx="817855" cy="876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 descr="Chart&#10;&#10;Description automatically generated">
            <a:extLst>
              <a:ext uri="{FF2B5EF4-FFF2-40B4-BE49-F238E27FC236}">
                <a16:creationId xmlns:a16="http://schemas.microsoft.com/office/drawing/2014/main" id="{3596A4F5-76C6-4498-B0D5-957E541AA6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903" y="17944304"/>
            <a:ext cx="2533893" cy="1520335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30C87701-DB39-430C-8527-63005FC22BB2}"/>
              </a:ext>
            </a:extLst>
          </p:cNvPr>
          <p:cNvSpPr/>
          <p:nvPr/>
        </p:nvSpPr>
        <p:spPr>
          <a:xfrm>
            <a:off x="2658773" y="2950122"/>
            <a:ext cx="817855" cy="876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8B76B54-489D-41F9-AECB-9D75F797D103}"/>
              </a:ext>
            </a:extLst>
          </p:cNvPr>
          <p:cNvSpPr/>
          <p:nvPr/>
        </p:nvSpPr>
        <p:spPr>
          <a:xfrm>
            <a:off x="2658773" y="10495149"/>
            <a:ext cx="808005" cy="10649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Chart&#10;&#10;Description automatically generated">
            <a:extLst>
              <a:ext uri="{FF2B5EF4-FFF2-40B4-BE49-F238E27FC236}">
                <a16:creationId xmlns:a16="http://schemas.microsoft.com/office/drawing/2014/main" id="{9BD1A81B-434E-4C18-B949-FD496B66FA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902" y="2666204"/>
            <a:ext cx="2533893" cy="1520335"/>
          </a:xfrm>
          <a:prstGeom prst="rect">
            <a:avLst/>
          </a:prstGeom>
        </p:spPr>
      </p:pic>
      <p:pic>
        <p:nvPicPr>
          <p:cNvPr id="34" name="Picture 33" descr="Chart, pie chart&#10;&#10;Description automatically generated">
            <a:extLst>
              <a:ext uri="{FF2B5EF4-FFF2-40B4-BE49-F238E27FC236}">
                <a16:creationId xmlns:a16="http://schemas.microsoft.com/office/drawing/2014/main" id="{12E7C295-02C7-4360-898E-13936D66492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901" y="10216763"/>
            <a:ext cx="2533893" cy="1520335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79DE8256-D491-4308-B4BB-87FE8B10CD74}"/>
              </a:ext>
            </a:extLst>
          </p:cNvPr>
          <p:cNvSpPr/>
          <p:nvPr/>
        </p:nvSpPr>
        <p:spPr>
          <a:xfrm>
            <a:off x="2658773" y="6757043"/>
            <a:ext cx="808005" cy="9672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 descr="Chart, pie chart&#10;&#10;Description automatically generated">
            <a:extLst>
              <a:ext uri="{FF2B5EF4-FFF2-40B4-BE49-F238E27FC236}">
                <a16:creationId xmlns:a16="http://schemas.microsoft.com/office/drawing/2014/main" id="{4D1CFD57-9192-47CC-94BE-9C6AD7D8ACE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899" y="6432267"/>
            <a:ext cx="2533893" cy="1520335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63A7584C-2F4F-434F-A038-5E4201D03062}"/>
              </a:ext>
            </a:extLst>
          </p:cNvPr>
          <p:cNvSpPr/>
          <p:nvPr/>
        </p:nvSpPr>
        <p:spPr>
          <a:xfrm>
            <a:off x="2658773" y="14410845"/>
            <a:ext cx="808005" cy="11983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Chart, pie chart&#10;&#10;Description automatically generated">
            <a:extLst>
              <a:ext uri="{FF2B5EF4-FFF2-40B4-BE49-F238E27FC236}">
                <a16:creationId xmlns:a16="http://schemas.microsoft.com/office/drawing/2014/main" id="{1837923A-4435-478B-B6A7-2AA3365F6B8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900" y="14142911"/>
            <a:ext cx="2533893" cy="1520335"/>
          </a:xfrm>
          <a:prstGeom prst="rect">
            <a:avLst/>
          </a:prstGeom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2DCA269-D263-4AF7-9FCB-D6FFDE658A2F}"/>
              </a:ext>
            </a:extLst>
          </p:cNvPr>
          <p:cNvCxnSpPr>
            <a:cxnSpLocks/>
          </p:cNvCxnSpPr>
          <p:nvPr/>
        </p:nvCxnSpPr>
        <p:spPr>
          <a:xfrm>
            <a:off x="4324792" y="11110280"/>
            <a:ext cx="3109299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E2DA73D-C34C-4AB9-A096-DC1DEE42C573}"/>
              </a:ext>
            </a:extLst>
          </p:cNvPr>
          <p:cNvSpPr txBox="1"/>
          <p:nvPr/>
        </p:nvSpPr>
        <p:spPr>
          <a:xfrm rot="16200000">
            <a:off x="-3445392" y="10435816"/>
            <a:ext cx="94766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Breeding/Migratory Weight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E7C2EAC4-DBE9-49D9-9277-E0F1967C1636}"/>
              </a:ext>
            </a:extLst>
          </p:cNvPr>
          <p:cNvCxnSpPr>
            <a:cxnSpLocks/>
          </p:cNvCxnSpPr>
          <p:nvPr/>
        </p:nvCxnSpPr>
        <p:spPr>
          <a:xfrm>
            <a:off x="4324792" y="7316259"/>
            <a:ext cx="3109299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55BD64AF-D316-4E09-8F60-B2C9BBED86AC}"/>
              </a:ext>
            </a:extLst>
          </p:cNvPr>
          <p:cNvCxnSpPr>
            <a:cxnSpLocks/>
          </p:cNvCxnSpPr>
          <p:nvPr/>
        </p:nvCxnSpPr>
        <p:spPr>
          <a:xfrm>
            <a:off x="4324792" y="14932571"/>
            <a:ext cx="3109299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E4AA6009-B718-4CCE-8B63-9EBE2E00B9A3}"/>
              </a:ext>
            </a:extLst>
          </p:cNvPr>
          <p:cNvCxnSpPr>
            <a:cxnSpLocks/>
          </p:cNvCxnSpPr>
          <p:nvPr/>
        </p:nvCxnSpPr>
        <p:spPr>
          <a:xfrm>
            <a:off x="4324792" y="18818771"/>
            <a:ext cx="3109299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F07F419-A1E5-4777-9905-AFFED4A91A43}"/>
              </a:ext>
            </a:extLst>
          </p:cNvPr>
          <p:cNvCxnSpPr>
            <a:cxnSpLocks/>
          </p:cNvCxnSpPr>
          <p:nvPr/>
        </p:nvCxnSpPr>
        <p:spPr>
          <a:xfrm>
            <a:off x="4324792" y="3426371"/>
            <a:ext cx="3109299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A71918E6-F8A6-45B7-BADA-67E60786F2E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249" t="10165" r="55806" b="19398"/>
          <a:stretch/>
        </p:blipFill>
        <p:spPr>
          <a:xfrm>
            <a:off x="8447787" y="2083655"/>
            <a:ext cx="3089863" cy="26854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13D262B0-DD65-48A6-86CD-489E2B7837F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8249" t="10382" r="55806" b="19180"/>
          <a:stretch/>
        </p:blipFill>
        <p:spPr>
          <a:xfrm>
            <a:off x="8447788" y="5973543"/>
            <a:ext cx="3089863" cy="26854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20E4050A-14D1-467D-B17B-822881209A7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8249" t="10057" r="55806" b="19506"/>
          <a:stretch/>
        </p:blipFill>
        <p:spPr>
          <a:xfrm>
            <a:off x="8447789" y="9767564"/>
            <a:ext cx="3089863" cy="26854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8F3A4DA2-C68A-48A0-BF02-473554493C3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8249" t="10382" r="55806" b="19180"/>
          <a:stretch/>
        </p:blipFill>
        <p:spPr>
          <a:xfrm>
            <a:off x="8447791" y="13636563"/>
            <a:ext cx="3089863" cy="26854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5BA7518D-1AA7-4041-B6D2-8267E4B42BDD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8249" t="10058" r="55806" b="19504"/>
          <a:stretch/>
        </p:blipFill>
        <p:spPr>
          <a:xfrm>
            <a:off x="8447791" y="17473879"/>
            <a:ext cx="3089861" cy="268543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BB81E5B6-A6FB-42B9-9B2E-8BC42FD5EAC9}"/>
              </a:ext>
            </a:extLst>
          </p:cNvPr>
          <p:cNvSpPr txBox="1"/>
          <p:nvPr/>
        </p:nvSpPr>
        <p:spPr>
          <a:xfrm>
            <a:off x="5254400" y="491250"/>
            <a:ext cx="94766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Predictive layers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FCF16BE-87E3-48BC-94C7-A1B25775564E}"/>
              </a:ext>
            </a:extLst>
          </p:cNvPr>
          <p:cNvSpPr txBox="1"/>
          <p:nvPr/>
        </p:nvSpPr>
        <p:spPr>
          <a:xfrm>
            <a:off x="16009349" y="3917490"/>
            <a:ext cx="94766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Predictive layer for the chosen weight</a:t>
            </a: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8C11B804-8CD7-404D-A134-7027BAA9213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8249" t="10057" r="55806" b="19506"/>
          <a:stretch/>
        </p:blipFill>
        <p:spPr>
          <a:xfrm>
            <a:off x="19202735" y="6048834"/>
            <a:ext cx="3089863" cy="26854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3A8D07A4-E4E3-4926-9680-E5A23D738EAB}"/>
              </a:ext>
            </a:extLst>
          </p:cNvPr>
          <p:cNvCxnSpPr>
            <a:cxnSpLocks/>
          </p:cNvCxnSpPr>
          <p:nvPr/>
        </p:nvCxnSpPr>
        <p:spPr>
          <a:xfrm flipH="1">
            <a:off x="18592479" y="9277638"/>
            <a:ext cx="1727975" cy="2099890"/>
          </a:xfrm>
          <a:prstGeom prst="straightConnector1">
            <a:avLst/>
          </a:prstGeom>
          <a:ln w="1524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2D6A5787-A3D6-43C1-8AC4-84440FD52C88}"/>
              </a:ext>
            </a:extLst>
          </p:cNvPr>
          <p:cNvSpPr txBox="1"/>
          <p:nvPr/>
        </p:nvSpPr>
        <p:spPr>
          <a:xfrm>
            <a:off x="12815963" y="11743075"/>
            <a:ext cx="947663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/>
              <a:t>Total habitat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D2A36883-1B36-4D5B-B32B-472AE87012DD}"/>
              </a:ext>
            </a:extLst>
          </p:cNvPr>
          <p:cNvSpPr txBox="1"/>
          <p:nvPr/>
        </p:nvSpPr>
        <p:spPr>
          <a:xfrm>
            <a:off x="4020254" y="6132790"/>
            <a:ext cx="3920685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accent2">
                    <a:lumMod val="50000"/>
                  </a:schemeClr>
                </a:solidFill>
              </a:rPr>
              <a:t>Breeding: 75%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8555E99-D6DA-4BBC-BC6D-ED5D22058EEC}"/>
              </a:ext>
            </a:extLst>
          </p:cNvPr>
          <p:cNvSpPr txBox="1"/>
          <p:nvPr/>
        </p:nvSpPr>
        <p:spPr>
          <a:xfrm>
            <a:off x="4020254" y="7658805"/>
            <a:ext cx="392068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rgbClr val="7030A0"/>
                </a:solidFill>
              </a:rPr>
              <a:t>Migratory: 25%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48B4716E-E853-4680-994F-C23180BC24B7}"/>
              </a:ext>
            </a:extLst>
          </p:cNvPr>
          <p:cNvSpPr txBox="1"/>
          <p:nvPr/>
        </p:nvSpPr>
        <p:spPr>
          <a:xfrm>
            <a:off x="19114773" y="11740920"/>
            <a:ext cx="947663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/>
              <a:t>Average habitat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7FD3FDD4-6156-4991-BB17-4761475EA845}"/>
              </a:ext>
            </a:extLst>
          </p:cNvPr>
          <p:cNvSpPr txBox="1"/>
          <p:nvPr/>
        </p:nvSpPr>
        <p:spPr>
          <a:xfrm>
            <a:off x="4020254" y="9904690"/>
            <a:ext cx="3920685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accent2">
                    <a:lumMod val="50000"/>
                  </a:schemeClr>
                </a:solidFill>
              </a:rPr>
              <a:t>Breeding: 50%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0D92223-BD1A-4293-9E3C-2C8B770BFBFD}"/>
              </a:ext>
            </a:extLst>
          </p:cNvPr>
          <p:cNvSpPr txBox="1"/>
          <p:nvPr/>
        </p:nvSpPr>
        <p:spPr>
          <a:xfrm>
            <a:off x="4020254" y="13752790"/>
            <a:ext cx="3920685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accent2">
                    <a:lumMod val="50000"/>
                  </a:schemeClr>
                </a:solidFill>
              </a:rPr>
              <a:t>Breeding: 25%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F3A2D9FE-1BDB-49EA-A73E-94F90665A84B}"/>
              </a:ext>
            </a:extLst>
          </p:cNvPr>
          <p:cNvSpPr txBox="1"/>
          <p:nvPr/>
        </p:nvSpPr>
        <p:spPr>
          <a:xfrm>
            <a:off x="4020254" y="17638990"/>
            <a:ext cx="3920685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accent2">
                    <a:lumMod val="50000"/>
                  </a:schemeClr>
                </a:solidFill>
              </a:rPr>
              <a:t>Breeding: 0%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B87B473-6930-4C62-A490-C50D7C2E9BCF}"/>
              </a:ext>
            </a:extLst>
          </p:cNvPr>
          <p:cNvSpPr txBox="1"/>
          <p:nvPr/>
        </p:nvSpPr>
        <p:spPr>
          <a:xfrm>
            <a:off x="4020254" y="2246590"/>
            <a:ext cx="3920685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accent2">
                    <a:lumMod val="50000"/>
                  </a:schemeClr>
                </a:solidFill>
              </a:rPr>
              <a:t>Breeding: 100%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DEECDAE1-E7A9-4EDE-BCB7-17FABC66CDF4}"/>
              </a:ext>
            </a:extLst>
          </p:cNvPr>
          <p:cNvSpPr txBox="1"/>
          <p:nvPr/>
        </p:nvSpPr>
        <p:spPr>
          <a:xfrm>
            <a:off x="4020254" y="11506511"/>
            <a:ext cx="392068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rgbClr val="7030A0"/>
                </a:solidFill>
              </a:rPr>
              <a:t>Migratory: 50%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DEF9498-4072-4706-B6C8-62CD0FE52243}"/>
              </a:ext>
            </a:extLst>
          </p:cNvPr>
          <p:cNvSpPr txBox="1"/>
          <p:nvPr/>
        </p:nvSpPr>
        <p:spPr>
          <a:xfrm>
            <a:off x="4020254" y="15316511"/>
            <a:ext cx="392068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rgbClr val="7030A0"/>
                </a:solidFill>
              </a:rPr>
              <a:t>Migratory: 75%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55277F4D-5C1D-4816-81D3-685123EFED29}"/>
              </a:ext>
            </a:extLst>
          </p:cNvPr>
          <p:cNvSpPr txBox="1"/>
          <p:nvPr/>
        </p:nvSpPr>
        <p:spPr>
          <a:xfrm>
            <a:off x="4020254" y="19202711"/>
            <a:ext cx="442753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rgbClr val="7030A0"/>
                </a:solidFill>
              </a:rPr>
              <a:t>Migratory: 100%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F552548-150B-455A-AF21-8E4833D82BF6}"/>
              </a:ext>
            </a:extLst>
          </p:cNvPr>
          <p:cNvSpPr txBox="1"/>
          <p:nvPr/>
        </p:nvSpPr>
        <p:spPr>
          <a:xfrm>
            <a:off x="4020254" y="3772211"/>
            <a:ext cx="392068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rgbClr val="7030A0"/>
                </a:solidFill>
              </a:rPr>
              <a:t>Migratory: 0%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826915C-914A-DA97-41FF-3DC321CFC486}"/>
              </a:ext>
            </a:extLst>
          </p:cNvPr>
          <p:cNvCxnSpPr/>
          <p:nvPr/>
        </p:nvCxnSpPr>
        <p:spPr>
          <a:xfrm>
            <a:off x="13411200" y="491250"/>
            <a:ext cx="0" cy="20296110"/>
          </a:xfrm>
          <a:prstGeom prst="line">
            <a:avLst/>
          </a:prstGeom>
          <a:ln w="762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383704F-1015-55EE-B249-1EDB314058FB}"/>
              </a:ext>
            </a:extLst>
          </p:cNvPr>
          <p:cNvCxnSpPr>
            <a:cxnSpLocks/>
          </p:cNvCxnSpPr>
          <p:nvPr/>
        </p:nvCxnSpPr>
        <p:spPr>
          <a:xfrm>
            <a:off x="21152799" y="9277638"/>
            <a:ext cx="1727975" cy="2099890"/>
          </a:xfrm>
          <a:prstGeom prst="straightConnector1">
            <a:avLst/>
          </a:prstGeom>
          <a:ln w="1524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6132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6347</TotalTime>
  <Words>56</Words>
  <Application>Microsoft Office PowerPoint</Application>
  <PresentationFormat>Custom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Liam Berigan</dc:creator>
  <cp:lastModifiedBy>Liam Berigan</cp:lastModifiedBy>
  <cp:revision>123</cp:revision>
  <cp:lastPrinted>2022-11-21T23:33:46Z</cp:lastPrinted>
  <dcterms:created xsi:type="dcterms:W3CDTF">2016-04-12T22:40:51Z</dcterms:created>
  <dcterms:modified xsi:type="dcterms:W3CDTF">2022-12-10T15:55:13Z</dcterms:modified>
</cp:coreProperties>
</file>

<file path=docProps/thumbnail.jpeg>
</file>